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5"/>
    <p:sldId id="257" r:id="rId26"/>
    <p:sldId id="258" r:id="rId27"/>
    <p:sldId id="259" r:id="rId28"/>
    <p:sldId id="260" r:id="rId29"/>
    <p:sldId id="261" r:id="rId30"/>
    <p:sldId id="262" r:id="rId31"/>
    <p:sldId id="263" r:id="rId32"/>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HK Grotesk Light" charset="1" panose="00000400000000000000"/>
      <p:regular r:id="rId10"/>
    </p:embeddedFont>
    <p:embeddedFont>
      <p:font typeface="HK Grotesk Light Bold" charset="1" panose="00000500000000000000"/>
      <p:regular r:id="rId11"/>
    </p:embeddedFont>
    <p:embeddedFont>
      <p:font typeface="HK Grotesk Light Italics" charset="1" panose="00000400000000000000"/>
      <p:regular r:id="rId12"/>
    </p:embeddedFont>
    <p:embeddedFont>
      <p:font typeface="HK Grotesk Light Bold Italics" charset="1" panose="00000500000000000000"/>
      <p:regular r:id="rId13"/>
    </p:embeddedFont>
    <p:embeddedFont>
      <p:font typeface="HK Grotesk Bold" charset="1" panose="00000800000000000000"/>
      <p:regular r:id="rId14"/>
    </p:embeddedFont>
    <p:embeddedFont>
      <p:font typeface="HK Grotesk Bold Italics" charset="1" panose="00000800000000000000"/>
      <p:regular r:id="rId15"/>
    </p:embeddedFont>
    <p:embeddedFont>
      <p:font typeface="Cardo" charset="1" panose="02020600000000000000"/>
      <p:regular r:id="rId16"/>
    </p:embeddedFont>
    <p:embeddedFont>
      <p:font typeface="Cardo Bold" charset="1" panose="02020804080000020003"/>
      <p:regular r:id="rId17"/>
    </p:embeddedFont>
    <p:embeddedFont>
      <p:font typeface="Cardo Italics" charset="1" panose="02020600000000000000"/>
      <p:regular r:id="rId18"/>
    </p:embeddedFont>
    <p:embeddedFont>
      <p:font typeface="Pathway Gothic One" charset="1" panose="02000506050000020004"/>
      <p:regular r:id="rId19"/>
    </p:embeddedFont>
    <p:embeddedFont>
      <p:font typeface="WC Mano Negra Bold" charset="1" panose="02000506000000020004"/>
      <p:regular r:id="rId20"/>
    </p:embeddedFont>
    <p:embeddedFont>
      <p:font typeface="Bebas Neue Cyrillic" charset="1" panose="02000506000000020004"/>
      <p:regular r:id="rId21"/>
    </p:embeddedFont>
    <p:embeddedFont>
      <p:font typeface="IBM Plex Sans Hebrew Light" charset="1" panose="020B0403050203000203"/>
      <p:regular r:id="rId22"/>
    </p:embeddedFont>
    <p:embeddedFont>
      <p:font typeface="IBM Plex Sans Hebrew Light Bold" charset="1" panose="020B0503050203000203"/>
      <p:regular r:id="rId23"/>
    </p:embeddedFont>
    <p:embeddedFont>
      <p:font typeface="Abys" charset="1" panose="00000500000000000000"/>
      <p:regular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slides/slide1.xml" Type="http://schemas.openxmlformats.org/officeDocument/2006/relationships/slide"/><Relationship Id="rId26" Target="slides/slide2.xml" Type="http://schemas.openxmlformats.org/officeDocument/2006/relationships/slide"/><Relationship Id="rId27" Target="slides/slide3.xml" Type="http://schemas.openxmlformats.org/officeDocument/2006/relationships/slide"/><Relationship Id="rId28" Target="slides/slide4.xml" Type="http://schemas.openxmlformats.org/officeDocument/2006/relationships/slide"/><Relationship Id="rId29" Target="slides/slide5.xml" Type="http://schemas.openxmlformats.org/officeDocument/2006/relationships/slide"/><Relationship Id="rId3" Target="viewProps.xml" Type="http://schemas.openxmlformats.org/officeDocument/2006/relationships/viewProps"/><Relationship Id="rId30" Target="slides/slide6.xml" Type="http://schemas.openxmlformats.org/officeDocument/2006/relationships/slide"/><Relationship Id="rId31" Target="slides/slide7.xml" Type="http://schemas.openxmlformats.org/officeDocument/2006/relationships/slide"/><Relationship Id="rId32" Target="slides/slide8.xml" Type="http://schemas.openxmlformats.org/officeDocument/2006/relationships/slide"/><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jpe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 Id="rId3" Target="../media/image9.jpe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8.svg" Type="http://schemas.openxmlformats.org/officeDocument/2006/relationships/image"/><Relationship Id="rId2" Target="../media/image10.jpeg" Type="http://schemas.openxmlformats.org/officeDocument/2006/relationships/image"/><Relationship Id="rId3" Target="../media/image11.png" Type="http://schemas.openxmlformats.org/officeDocument/2006/relationships/image"/><Relationship Id="rId4" Target="../media/image12.svg" Type="http://schemas.openxmlformats.org/officeDocument/2006/relationships/image"/><Relationship Id="rId5" Target="../media/image13.png" Type="http://schemas.openxmlformats.org/officeDocument/2006/relationships/image"/><Relationship Id="rId6" Target="../media/image14.svg" Type="http://schemas.openxmlformats.org/officeDocument/2006/relationships/image"/><Relationship Id="rId7" Target="../media/image15.png" Type="http://schemas.openxmlformats.org/officeDocument/2006/relationships/image"/><Relationship Id="rId8" Target="../media/image16.svg" Type="http://schemas.openxmlformats.org/officeDocument/2006/relationships/image"/><Relationship Id="rId9" Target="../media/image17.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jpeg" Type="http://schemas.openxmlformats.org/officeDocument/2006/relationships/image"/><Relationship Id="rId3" Target="../media/image22.jpe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jpeg" Type="http://schemas.openxmlformats.org/officeDocument/2006/relationships/image"/><Relationship Id="rId3" Target="../media/image24.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grpSp>
        <p:nvGrpSpPr>
          <p:cNvPr name="Group 2" id="2"/>
          <p:cNvGrpSpPr/>
          <p:nvPr/>
        </p:nvGrpSpPr>
        <p:grpSpPr>
          <a:xfrm rot="0">
            <a:off x="2186728" y="3917096"/>
            <a:ext cx="15591554" cy="5314220"/>
            <a:chOff x="0" y="0"/>
            <a:chExt cx="20788739" cy="7085627"/>
          </a:xfrm>
        </p:grpSpPr>
        <p:pic>
          <p:nvPicPr>
            <p:cNvPr name="Picture 3" id="3"/>
            <p:cNvPicPr>
              <a:picLocks noChangeAspect="true"/>
            </p:cNvPicPr>
            <p:nvPr/>
          </p:nvPicPr>
          <p:blipFill>
            <a:blip r:embed="rId2"/>
            <a:srcRect l="0" t="8997" r="0" b="8997"/>
            <a:stretch>
              <a:fillRect/>
            </a:stretch>
          </p:blipFill>
          <p:spPr>
            <a:xfrm>
              <a:off x="6971913" y="0"/>
              <a:ext cx="13816826" cy="7085627"/>
            </a:xfrm>
            <a:prstGeom prst="rect">
              <a:avLst/>
            </a:prstGeom>
          </p:spPr>
        </p:pic>
        <p:pic>
          <p:nvPicPr>
            <p:cNvPr name="Picture 4" id="4"/>
            <p:cNvPicPr>
              <a:picLocks noChangeAspect="true"/>
            </p:cNvPicPr>
            <p:nvPr/>
          </p:nvPicPr>
          <p:blipFill>
            <a:blip r:embed="rId3"/>
            <a:srcRect l="13437" t="0" r="13437" b="0"/>
            <a:stretch>
              <a:fillRect/>
            </a:stretch>
          </p:blipFill>
          <p:spPr>
            <a:xfrm>
              <a:off x="0" y="0"/>
              <a:ext cx="6908413" cy="7085627"/>
            </a:xfrm>
            <a:prstGeom prst="rect">
              <a:avLst/>
            </a:prstGeom>
          </p:spPr>
        </p:pic>
      </p:grpSp>
      <p:sp>
        <p:nvSpPr>
          <p:cNvPr name="TextBox 5" id="5"/>
          <p:cNvSpPr txBox="true"/>
          <p:nvPr/>
        </p:nvSpPr>
        <p:spPr>
          <a:xfrm rot="-1577797">
            <a:off x="2379335" y="4220445"/>
            <a:ext cx="1710564" cy="1155404"/>
          </a:xfrm>
          <a:prstGeom prst="rect">
            <a:avLst/>
          </a:prstGeom>
        </p:spPr>
        <p:txBody>
          <a:bodyPr anchor="t" rtlCol="false" tIns="0" lIns="0" bIns="0" rIns="0">
            <a:spAutoFit/>
          </a:bodyPr>
          <a:lstStyle/>
          <a:p>
            <a:pPr>
              <a:lnSpc>
                <a:spcPts val="2983"/>
              </a:lnSpc>
            </a:pPr>
            <a:r>
              <a:rPr lang="en-US" sz="2983" spc="119">
                <a:solidFill>
                  <a:srgbClr val="E8CC8F"/>
                </a:solidFill>
                <a:latin typeface="Abys"/>
              </a:rPr>
              <a:t>MAKE</a:t>
            </a:r>
          </a:p>
          <a:p>
            <a:pPr algn="l">
              <a:lnSpc>
                <a:spcPts val="2983"/>
              </a:lnSpc>
            </a:pPr>
            <a:r>
              <a:rPr lang="en-US" sz="2983" spc="119">
                <a:solidFill>
                  <a:srgbClr val="E8CC8F"/>
                </a:solidFill>
                <a:latin typeface="Abys"/>
              </a:rPr>
              <a:t>MIND</a:t>
            </a:r>
            <a:r>
              <a:rPr lang="en-US" sz="2983" spc="119">
                <a:solidFill>
                  <a:srgbClr val="E8CC8F"/>
                </a:solidFill>
                <a:latin typeface="Abys"/>
              </a:rPr>
              <a:t> MATRIX</a:t>
            </a:r>
          </a:p>
        </p:txBody>
      </p:sp>
      <p:pic>
        <p:nvPicPr>
          <p:cNvPr name="Picture 6" id="6"/>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1340277">
            <a:off x="2144783" y="5031201"/>
            <a:ext cx="2154616" cy="204689"/>
          </a:xfrm>
          <a:prstGeom prst="rect">
            <a:avLst/>
          </a:prstGeom>
        </p:spPr>
      </p:pic>
      <p:sp>
        <p:nvSpPr>
          <p:cNvPr name="TextBox 7" id="7"/>
          <p:cNvSpPr txBox="true"/>
          <p:nvPr/>
        </p:nvSpPr>
        <p:spPr>
          <a:xfrm rot="0">
            <a:off x="7963180" y="1511791"/>
            <a:ext cx="6883064" cy="826208"/>
          </a:xfrm>
          <a:prstGeom prst="rect">
            <a:avLst/>
          </a:prstGeom>
        </p:spPr>
        <p:txBody>
          <a:bodyPr anchor="t" rtlCol="false" tIns="0" lIns="0" bIns="0" rIns="0">
            <a:spAutoFit/>
          </a:bodyPr>
          <a:lstStyle/>
          <a:p>
            <a:pPr>
              <a:lnSpc>
                <a:spcPts val="6645"/>
              </a:lnSpc>
            </a:pPr>
            <a:r>
              <a:rPr lang="en-US" sz="4747">
                <a:solidFill>
                  <a:srgbClr val="E76E3C"/>
                </a:solidFill>
                <a:latin typeface="Bebas Neue Cyrillic"/>
              </a:rPr>
              <a:t>Concurrency </a:t>
            </a:r>
            <a:r>
              <a:rPr lang="en-US" sz="4747">
                <a:solidFill>
                  <a:srgbClr val="1D1C24"/>
                </a:solidFill>
                <a:latin typeface="Bebas Neue Cyrillic"/>
              </a:rPr>
              <a:t>In JAVA</a:t>
            </a:r>
          </a:p>
        </p:txBody>
      </p:sp>
      <p:sp>
        <p:nvSpPr>
          <p:cNvPr name="TextBox 8" id="8"/>
          <p:cNvSpPr txBox="true"/>
          <p:nvPr/>
        </p:nvSpPr>
        <p:spPr>
          <a:xfrm rot="0">
            <a:off x="2186728" y="1104792"/>
            <a:ext cx="5142434" cy="1887855"/>
          </a:xfrm>
          <a:prstGeom prst="rect">
            <a:avLst/>
          </a:prstGeom>
        </p:spPr>
        <p:txBody>
          <a:bodyPr anchor="t" rtlCol="false" tIns="0" lIns="0" bIns="0" rIns="0">
            <a:spAutoFit/>
          </a:bodyPr>
          <a:lstStyle/>
          <a:p>
            <a:pPr>
              <a:lnSpc>
                <a:spcPts val="7200"/>
              </a:lnSpc>
            </a:pPr>
            <a:r>
              <a:rPr lang="en-US" sz="7200">
                <a:solidFill>
                  <a:srgbClr val="1D1C24"/>
                </a:solidFill>
                <a:latin typeface="HK Grotesk Light"/>
              </a:rPr>
              <a:t>Concurrency</a:t>
            </a:r>
            <a:r>
              <a:rPr lang="en-US" sz="7200">
                <a:solidFill>
                  <a:srgbClr val="1D1C24"/>
                </a:solidFill>
                <a:latin typeface="HK Grotesk Light"/>
              </a:rPr>
              <a:t> in JAVA</a:t>
            </a:r>
          </a:p>
        </p:txBody>
      </p:sp>
      <p:sp>
        <p:nvSpPr>
          <p:cNvPr name="TextBox 9" id="9"/>
          <p:cNvSpPr txBox="true"/>
          <p:nvPr/>
        </p:nvSpPr>
        <p:spPr>
          <a:xfrm rot="0">
            <a:off x="908975" y="1800938"/>
            <a:ext cx="509289" cy="438414"/>
          </a:xfrm>
          <a:prstGeom prst="rect">
            <a:avLst/>
          </a:prstGeom>
        </p:spPr>
        <p:txBody>
          <a:bodyPr anchor="t" rtlCol="false" tIns="0" lIns="0" bIns="0" rIns="0">
            <a:spAutoFit/>
          </a:bodyPr>
          <a:lstStyle/>
          <a:p>
            <a:pPr>
              <a:lnSpc>
                <a:spcPts val="3200"/>
              </a:lnSpc>
            </a:pPr>
            <a:r>
              <a:rPr lang="en-US" sz="3200">
                <a:solidFill>
                  <a:srgbClr val="1D1C24"/>
                </a:solidFill>
                <a:latin typeface="HK Grotesk Light Bold"/>
              </a:rPr>
              <a:t>01</a:t>
            </a:r>
          </a:p>
        </p:txBody>
      </p:sp>
      <p:sp>
        <p:nvSpPr>
          <p:cNvPr name="TextBox 10" id="10"/>
          <p:cNvSpPr txBox="true"/>
          <p:nvPr/>
        </p:nvSpPr>
        <p:spPr>
          <a:xfrm rot="-5400000">
            <a:off x="-1426985" y="6532776"/>
            <a:ext cx="5181208" cy="269839"/>
          </a:xfrm>
          <a:prstGeom prst="rect">
            <a:avLst/>
          </a:prstGeom>
        </p:spPr>
        <p:txBody>
          <a:bodyPr anchor="t" rtlCol="false" tIns="0" lIns="0" bIns="0" rIns="0">
            <a:spAutoFit/>
          </a:bodyPr>
          <a:lstStyle/>
          <a:p>
            <a:pPr>
              <a:lnSpc>
                <a:spcPts val="2160"/>
              </a:lnSpc>
            </a:pPr>
            <a:r>
              <a:rPr lang="en-US" sz="1800">
                <a:solidFill>
                  <a:srgbClr val="1D1C24"/>
                </a:solidFill>
                <a:latin typeface="HK Grotesk Light"/>
              </a:rPr>
              <a:t>BUILDING BRAINSTORM @ 221B BAKER STREET</a:t>
            </a:r>
          </a:p>
        </p:txBody>
      </p:sp>
      <p:sp>
        <p:nvSpPr>
          <p:cNvPr name="TextBox 11" id="11"/>
          <p:cNvSpPr txBox="true"/>
          <p:nvPr/>
        </p:nvSpPr>
        <p:spPr>
          <a:xfrm rot="0">
            <a:off x="11404712" y="6400351"/>
            <a:ext cx="5496783" cy="550688"/>
          </a:xfrm>
          <a:prstGeom prst="rect">
            <a:avLst/>
          </a:prstGeom>
        </p:spPr>
        <p:txBody>
          <a:bodyPr anchor="t" rtlCol="false" tIns="0" lIns="0" bIns="0" rIns="0">
            <a:spAutoFit/>
          </a:bodyPr>
          <a:lstStyle/>
          <a:p>
            <a:pPr>
              <a:lnSpc>
                <a:spcPts val="4130"/>
              </a:lnSpc>
            </a:pPr>
            <a:r>
              <a:rPr lang="en-US" sz="4130" spc="165">
                <a:solidFill>
                  <a:srgbClr val="E8CC8F"/>
                </a:solidFill>
                <a:latin typeface="Cardo"/>
              </a:rPr>
              <a:t>C               F   E</a:t>
            </a:r>
          </a:p>
        </p:txBody>
      </p:sp>
      <p:sp>
        <p:nvSpPr>
          <p:cNvPr name="TextBox 12" id="12"/>
          <p:cNvSpPr txBox="true"/>
          <p:nvPr/>
        </p:nvSpPr>
        <p:spPr>
          <a:xfrm rot="0">
            <a:off x="8785032" y="5806741"/>
            <a:ext cx="4275560" cy="430462"/>
          </a:xfrm>
          <a:prstGeom prst="rect">
            <a:avLst/>
          </a:prstGeom>
        </p:spPr>
        <p:txBody>
          <a:bodyPr anchor="t" rtlCol="false" tIns="0" lIns="0" bIns="0" rIns="0">
            <a:spAutoFit/>
          </a:bodyPr>
          <a:lstStyle/>
          <a:p>
            <a:pPr>
              <a:lnSpc>
                <a:spcPts val="3212"/>
              </a:lnSpc>
            </a:pPr>
            <a:r>
              <a:rPr lang="en-US" sz="3212" spc="128">
                <a:solidFill>
                  <a:srgbClr val="E8CC8F"/>
                </a:solidFill>
                <a:latin typeface="Abys"/>
              </a:rPr>
              <a:t>... A LEARNING</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blipFill>
          <a:blip r:embed="rId2"/>
          <a:srcRect l="0" t="9782" r="0" b="5869"/>
          <a:stretch>
            <a:fillRect/>
          </a:stretch>
        </a:blip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2614124">
            <a:off x="-1803602" y="5973735"/>
            <a:ext cx="7698132" cy="7672125"/>
          </a:xfrm>
          <a:prstGeom prst="rect">
            <a:avLst/>
          </a:prstGeom>
        </p:spPr>
      </p:pic>
      <p:grpSp>
        <p:nvGrpSpPr>
          <p:cNvPr name="Group 3" id="3"/>
          <p:cNvGrpSpPr/>
          <p:nvPr/>
        </p:nvGrpSpPr>
        <p:grpSpPr>
          <a:xfrm rot="0">
            <a:off x="10262620" y="5617925"/>
            <a:ext cx="7005758" cy="3543037"/>
            <a:chOff x="0" y="0"/>
            <a:chExt cx="9341011" cy="4724049"/>
          </a:xfrm>
        </p:grpSpPr>
        <p:sp>
          <p:nvSpPr>
            <p:cNvPr name="TextBox 4" id="4"/>
            <p:cNvSpPr txBox="true"/>
            <p:nvPr/>
          </p:nvSpPr>
          <p:spPr>
            <a:xfrm rot="0">
              <a:off x="0" y="1450506"/>
              <a:ext cx="9341011" cy="3273544"/>
            </a:xfrm>
            <a:prstGeom prst="rect">
              <a:avLst/>
            </a:prstGeom>
          </p:spPr>
          <p:txBody>
            <a:bodyPr anchor="t" rtlCol="false" tIns="0" lIns="0" bIns="0" rIns="0">
              <a:spAutoFit/>
            </a:bodyPr>
            <a:lstStyle/>
            <a:p>
              <a:pPr>
                <a:lnSpc>
                  <a:spcPts val="2800"/>
                </a:lnSpc>
                <a:spcBef>
                  <a:spcPct val="0"/>
                </a:spcBef>
              </a:pPr>
              <a:r>
                <a:rPr lang="en-US" sz="2000">
                  <a:solidFill>
                    <a:srgbClr val="FFFFFF"/>
                  </a:solidFill>
                  <a:latin typeface="IBM Plex Sans Hebrew Light"/>
                </a:rPr>
                <a:t>To create a stunning presentation, it's best to simplify your thoughts. Start with an outline of topics and identify highlights, which can be applied to whatever subject you plan on discussing. You can then organize them into your introduction, your main content, and your conclusion.  To create a stunning presentation, it's best to simplify your thoughts.To create a stunning presentation, it's best to simplify your thoughts.</a:t>
              </a:r>
            </a:p>
          </p:txBody>
        </p:sp>
        <p:sp>
          <p:nvSpPr>
            <p:cNvPr name="TextBox 5" id="5"/>
            <p:cNvSpPr txBox="true"/>
            <p:nvPr/>
          </p:nvSpPr>
          <p:spPr>
            <a:xfrm rot="0">
              <a:off x="0" y="-114300"/>
              <a:ext cx="9341011" cy="1130112"/>
            </a:xfrm>
            <a:prstGeom prst="rect">
              <a:avLst/>
            </a:prstGeom>
          </p:spPr>
          <p:txBody>
            <a:bodyPr anchor="t" rtlCol="false" tIns="0" lIns="0" bIns="0" rIns="0">
              <a:spAutoFit/>
            </a:bodyPr>
            <a:lstStyle/>
            <a:p>
              <a:pPr>
                <a:lnSpc>
                  <a:spcPts val="7005"/>
                </a:lnSpc>
                <a:spcBef>
                  <a:spcPct val="0"/>
                </a:spcBef>
              </a:pPr>
              <a:r>
                <a:rPr lang="en-US" sz="5004">
                  <a:solidFill>
                    <a:srgbClr val="FFFFFF"/>
                  </a:solidFill>
                  <a:latin typeface="Pathway Gothic One Bold Italics"/>
                </a:rPr>
                <a:t>CLIENT 2</a:t>
              </a:r>
            </a:p>
          </p:txBody>
        </p:sp>
      </p:grpSp>
      <p:grpSp>
        <p:nvGrpSpPr>
          <p:cNvPr name="Group 6" id="6"/>
          <p:cNvGrpSpPr/>
          <p:nvPr/>
        </p:nvGrpSpPr>
        <p:grpSpPr>
          <a:xfrm rot="0">
            <a:off x="10262620" y="1157836"/>
            <a:ext cx="7005758" cy="3454410"/>
            <a:chOff x="0" y="0"/>
            <a:chExt cx="9341011" cy="4605881"/>
          </a:xfrm>
        </p:grpSpPr>
        <p:sp>
          <p:nvSpPr>
            <p:cNvPr name="TextBox 7" id="7"/>
            <p:cNvSpPr txBox="true"/>
            <p:nvPr/>
          </p:nvSpPr>
          <p:spPr>
            <a:xfrm rot="0">
              <a:off x="0" y="1332337"/>
              <a:ext cx="9341011" cy="3273544"/>
            </a:xfrm>
            <a:prstGeom prst="rect">
              <a:avLst/>
            </a:prstGeom>
          </p:spPr>
          <p:txBody>
            <a:bodyPr anchor="t" rtlCol="false" tIns="0" lIns="0" bIns="0" rIns="0">
              <a:spAutoFit/>
            </a:bodyPr>
            <a:lstStyle/>
            <a:p>
              <a:pPr>
                <a:lnSpc>
                  <a:spcPts val="2800"/>
                </a:lnSpc>
                <a:spcBef>
                  <a:spcPct val="0"/>
                </a:spcBef>
              </a:pPr>
              <a:r>
                <a:rPr lang="en-US" sz="2000">
                  <a:solidFill>
                    <a:srgbClr val="FFFFFF"/>
                  </a:solidFill>
                  <a:latin typeface="IBM Plex Sans Hebrew Light"/>
                </a:rPr>
                <a:t>To create a stunning presentation, it's best to simplify your thoughts. Start with an outline of topics and identify highlights, which can be applied to whatever subject you plan on discussing. You can then organize them into your introduction, your main content, and your conclusion.  To create a stunning presentation, it's best to simplify your thoughts. To create a stunning presentation, it's best to simplify your thoughts.</a:t>
              </a:r>
            </a:p>
          </p:txBody>
        </p:sp>
        <p:sp>
          <p:nvSpPr>
            <p:cNvPr name="TextBox 8" id="8"/>
            <p:cNvSpPr txBox="true"/>
            <p:nvPr/>
          </p:nvSpPr>
          <p:spPr>
            <a:xfrm rot="0">
              <a:off x="0" y="-114300"/>
              <a:ext cx="9341011" cy="1130112"/>
            </a:xfrm>
            <a:prstGeom prst="rect">
              <a:avLst/>
            </a:prstGeom>
          </p:spPr>
          <p:txBody>
            <a:bodyPr anchor="t" rtlCol="false" tIns="0" lIns="0" bIns="0" rIns="0">
              <a:spAutoFit/>
            </a:bodyPr>
            <a:lstStyle/>
            <a:p>
              <a:pPr>
                <a:lnSpc>
                  <a:spcPts val="7005"/>
                </a:lnSpc>
                <a:spcBef>
                  <a:spcPct val="0"/>
                </a:spcBef>
              </a:pPr>
              <a:r>
                <a:rPr lang="en-US" sz="5004">
                  <a:solidFill>
                    <a:srgbClr val="FFFFFF"/>
                  </a:solidFill>
                  <a:latin typeface="Pathway Gothic One Bold Italics"/>
                </a:rPr>
                <a:t>CLIENT 1</a:t>
              </a:r>
            </a:p>
          </p:txBody>
        </p:sp>
      </p:grpSp>
      <p:sp>
        <p:nvSpPr>
          <p:cNvPr name="TextBox 9" id="9"/>
          <p:cNvSpPr txBox="true"/>
          <p:nvPr/>
        </p:nvSpPr>
        <p:spPr>
          <a:xfrm rot="0">
            <a:off x="648464" y="8753726"/>
            <a:ext cx="1397001" cy="504574"/>
          </a:xfrm>
          <a:prstGeom prst="rect">
            <a:avLst/>
          </a:prstGeom>
        </p:spPr>
        <p:txBody>
          <a:bodyPr anchor="t" rtlCol="false" tIns="0" lIns="0" bIns="0" rIns="0">
            <a:spAutoFit/>
          </a:bodyPr>
          <a:lstStyle/>
          <a:p>
            <a:pPr algn="ctr">
              <a:lnSpc>
                <a:spcPts val="3568"/>
              </a:lnSpc>
            </a:pPr>
            <a:r>
              <a:rPr lang="en-US" sz="4010">
                <a:solidFill>
                  <a:srgbClr val="FFFFFF"/>
                </a:solidFill>
                <a:latin typeface="Pathway Gothic One Italics"/>
              </a:rPr>
              <a:t>05</a:t>
            </a:r>
          </a:p>
        </p:txBody>
      </p:sp>
      <p:grpSp>
        <p:nvGrpSpPr>
          <p:cNvPr name="Group 10" id="10"/>
          <p:cNvGrpSpPr/>
          <p:nvPr/>
        </p:nvGrpSpPr>
        <p:grpSpPr>
          <a:xfrm rot="0">
            <a:off x="1028700" y="1028700"/>
            <a:ext cx="6318979" cy="3076813"/>
            <a:chOff x="0" y="0"/>
            <a:chExt cx="8425306" cy="4102417"/>
          </a:xfrm>
        </p:grpSpPr>
        <p:sp>
          <p:nvSpPr>
            <p:cNvPr name="TextBox 11" id="11"/>
            <p:cNvSpPr txBox="true"/>
            <p:nvPr/>
          </p:nvSpPr>
          <p:spPr>
            <a:xfrm rot="0">
              <a:off x="0" y="-161925"/>
              <a:ext cx="8425306" cy="1863263"/>
            </a:xfrm>
            <a:prstGeom prst="rect">
              <a:avLst/>
            </a:prstGeom>
          </p:spPr>
          <p:txBody>
            <a:bodyPr anchor="t" rtlCol="false" tIns="0" lIns="0" bIns="0" rIns="0">
              <a:spAutoFit/>
            </a:bodyPr>
            <a:lstStyle/>
            <a:p>
              <a:pPr>
                <a:lnSpc>
                  <a:spcPts val="11760"/>
                </a:lnSpc>
                <a:spcBef>
                  <a:spcPct val="0"/>
                </a:spcBef>
              </a:pPr>
              <a:r>
                <a:rPr lang="en-US" sz="8400">
                  <a:solidFill>
                    <a:srgbClr val="FFFFFF"/>
                  </a:solidFill>
                  <a:latin typeface="Pathway Gothic One Bold Italics"/>
                </a:rPr>
                <a:t>CLIENTS</a:t>
              </a:r>
            </a:p>
          </p:txBody>
        </p:sp>
        <p:sp>
          <p:nvSpPr>
            <p:cNvPr name="TextBox 12" id="12"/>
            <p:cNvSpPr txBox="true"/>
            <p:nvPr/>
          </p:nvSpPr>
          <p:spPr>
            <a:xfrm rot="0">
              <a:off x="0" y="1883552"/>
              <a:ext cx="8425306" cy="2218865"/>
            </a:xfrm>
            <a:prstGeom prst="rect">
              <a:avLst/>
            </a:prstGeom>
          </p:spPr>
          <p:txBody>
            <a:bodyPr anchor="t" rtlCol="false" tIns="0" lIns="0" bIns="0" rIns="0">
              <a:spAutoFit/>
            </a:bodyPr>
            <a:lstStyle/>
            <a:p>
              <a:pPr>
                <a:lnSpc>
                  <a:spcPts val="4479"/>
                </a:lnSpc>
                <a:spcBef>
                  <a:spcPct val="0"/>
                </a:spcBef>
              </a:pPr>
              <a:r>
                <a:rPr lang="en-US" sz="3199">
                  <a:solidFill>
                    <a:srgbClr val="FFFFFF"/>
                  </a:solidFill>
                  <a:latin typeface="Cardo Italics"/>
                </a:rPr>
                <a:t>—</a:t>
              </a:r>
              <a:r>
                <a:rPr lang="en-US" sz="3199">
                  <a:solidFill>
                    <a:srgbClr val="FFFFFF"/>
                  </a:solidFill>
                  <a:latin typeface="Cardo"/>
                </a:rPr>
                <a:t>We developed relationships with new customers every month in</a:t>
              </a:r>
              <a:r>
                <a:rPr lang="en-US" sz="3199">
                  <a:solidFill>
                    <a:srgbClr val="FFFFFF"/>
                  </a:solidFill>
                  <a:latin typeface="Cardo Italics"/>
                </a:rPr>
                <a:t> </a:t>
              </a:r>
              <a:r>
                <a:rPr lang="en-US" sz="3199">
                  <a:solidFill>
                    <a:srgbClr val="FFFFFF"/>
                  </a:solidFill>
                  <a:latin typeface="Cardo"/>
                </a:rPr>
                <a:t>v</a:t>
              </a:r>
              <a:r>
                <a:rPr lang="en-US" sz="3199">
                  <a:solidFill>
                    <a:srgbClr val="FFFFFF"/>
                  </a:solidFill>
                  <a:latin typeface="Cardo"/>
                </a:rPr>
                <a:t>arious</a:t>
              </a:r>
              <a:r>
                <a:rPr lang="en-US" sz="3199">
                  <a:solidFill>
                    <a:srgbClr val="FFFFFF"/>
                  </a:solidFill>
                  <a:latin typeface="Cardo Italics"/>
                </a:rPr>
                <a:t> key demographics</a:t>
              </a:r>
            </a:p>
          </p:txBody>
        </p:sp>
      </p:grpSp>
    </p:spTree>
  </p:cSld>
  <p:clrMapOvr>
    <a:masterClrMapping/>
  </p:clrMapOvr>
</p:sld>
</file>

<file path=ppt/slides/slide3.xml><?xml version="1.0" encoding="utf-8"?>
<p:sld xmlns:p="http://schemas.openxmlformats.org/presentationml/2006/main" xmlns:a="http://schemas.openxmlformats.org/drawingml/2006/main">
  <p:cSld>
    <p:bg>
      <p:bgPr>
        <a:solidFill>
          <a:srgbClr val="F1F1F1"/>
        </a:solidFill>
      </p:bgPr>
    </p:bg>
    <p:spTree>
      <p:nvGrpSpPr>
        <p:cNvPr id="1" name=""/>
        <p:cNvGrpSpPr/>
        <p:nvPr/>
      </p:nvGrpSpPr>
      <p:grpSpPr>
        <a:xfrm>
          <a:off x="0" y="0"/>
          <a:ext cx="0" cy="0"/>
          <a:chOff x="0" y="0"/>
          <a:chExt cx="0" cy="0"/>
        </a:xfrm>
      </p:grpSpPr>
      <p:sp>
        <p:nvSpPr>
          <p:cNvPr name="TextBox 2" id="2"/>
          <p:cNvSpPr txBox="true"/>
          <p:nvPr/>
        </p:nvSpPr>
        <p:spPr>
          <a:xfrm rot="0">
            <a:off x="3374998" y="1960646"/>
            <a:ext cx="11538005" cy="857778"/>
          </a:xfrm>
          <a:prstGeom prst="rect">
            <a:avLst/>
          </a:prstGeom>
        </p:spPr>
        <p:txBody>
          <a:bodyPr anchor="t" rtlCol="false" tIns="0" lIns="0" bIns="0" rIns="0">
            <a:spAutoFit/>
          </a:bodyPr>
          <a:lstStyle/>
          <a:p>
            <a:pPr algn="ctr">
              <a:lnSpc>
                <a:spcPts val="6400"/>
              </a:lnSpc>
            </a:pPr>
            <a:r>
              <a:rPr lang="en-US" sz="6400">
                <a:solidFill>
                  <a:srgbClr val="1D1C24"/>
                </a:solidFill>
                <a:latin typeface="HK Grotesk Light"/>
              </a:rPr>
              <a:t>AWARDS AND RECOGNITION</a:t>
            </a:r>
          </a:p>
        </p:txBody>
      </p:sp>
      <p:grpSp>
        <p:nvGrpSpPr>
          <p:cNvPr name="Group 3" id="3"/>
          <p:cNvGrpSpPr/>
          <p:nvPr/>
        </p:nvGrpSpPr>
        <p:grpSpPr>
          <a:xfrm rot="0">
            <a:off x="2050804" y="4744184"/>
            <a:ext cx="3699996" cy="1983721"/>
            <a:chOff x="0" y="0"/>
            <a:chExt cx="4933328" cy="2644962"/>
          </a:xfrm>
        </p:grpSpPr>
        <p:sp>
          <p:nvSpPr>
            <p:cNvPr name="TextBox 4" id="4"/>
            <p:cNvSpPr txBox="true"/>
            <p:nvPr/>
          </p:nvSpPr>
          <p:spPr>
            <a:xfrm rot="0">
              <a:off x="0" y="725613"/>
              <a:ext cx="4933328" cy="1919349"/>
            </a:xfrm>
            <a:prstGeom prst="rect">
              <a:avLst/>
            </a:prstGeom>
          </p:spPr>
          <p:txBody>
            <a:bodyPr anchor="t" rtlCol="false" tIns="0" lIns="0" bIns="0" rIns="0">
              <a:spAutoFit/>
            </a:bodyPr>
            <a:lstStyle/>
            <a:p>
              <a:pPr>
                <a:lnSpc>
                  <a:spcPts val="2939"/>
                </a:lnSpc>
              </a:pPr>
              <a:r>
                <a:rPr lang="en-US" sz="2099">
                  <a:solidFill>
                    <a:srgbClr val="1D1C24"/>
                  </a:solidFill>
                  <a:latin typeface="HK Grotesk Light"/>
                </a:rPr>
                <a:t>Presentations are communication tools that can be used as demonstrations, lectures, speeches, and more.</a:t>
              </a:r>
            </a:p>
          </p:txBody>
        </p:sp>
        <p:sp>
          <p:nvSpPr>
            <p:cNvPr name="TextBox 5" id="5"/>
            <p:cNvSpPr txBox="true"/>
            <p:nvPr/>
          </p:nvSpPr>
          <p:spPr>
            <a:xfrm rot="0">
              <a:off x="0" y="-57150"/>
              <a:ext cx="4933328" cy="580733"/>
            </a:xfrm>
            <a:prstGeom prst="rect">
              <a:avLst/>
            </a:prstGeom>
          </p:spPr>
          <p:txBody>
            <a:bodyPr anchor="t" rtlCol="false" tIns="0" lIns="0" bIns="0" rIns="0">
              <a:spAutoFit/>
            </a:bodyPr>
            <a:lstStyle/>
            <a:p>
              <a:pPr>
                <a:lnSpc>
                  <a:spcPts val="3639"/>
                </a:lnSpc>
              </a:pPr>
              <a:r>
                <a:rPr lang="en-US" sz="2599">
                  <a:solidFill>
                    <a:srgbClr val="1D1C24"/>
                  </a:solidFill>
                  <a:latin typeface="HK Grotesk Light Bold"/>
                </a:rPr>
                <a:t>AWARD 1</a:t>
              </a:r>
            </a:p>
          </p:txBody>
        </p:sp>
      </p:grpSp>
      <p:grpSp>
        <p:nvGrpSpPr>
          <p:cNvPr name="Group 6" id="6"/>
          <p:cNvGrpSpPr/>
          <p:nvPr/>
        </p:nvGrpSpPr>
        <p:grpSpPr>
          <a:xfrm rot="0">
            <a:off x="7294002" y="4744184"/>
            <a:ext cx="3699996" cy="1983721"/>
            <a:chOff x="0" y="0"/>
            <a:chExt cx="4933328" cy="2644962"/>
          </a:xfrm>
        </p:grpSpPr>
        <p:sp>
          <p:nvSpPr>
            <p:cNvPr name="TextBox 7" id="7"/>
            <p:cNvSpPr txBox="true"/>
            <p:nvPr/>
          </p:nvSpPr>
          <p:spPr>
            <a:xfrm rot="0">
              <a:off x="0" y="725613"/>
              <a:ext cx="4933328" cy="1919349"/>
            </a:xfrm>
            <a:prstGeom prst="rect">
              <a:avLst/>
            </a:prstGeom>
          </p:spPr>
          <p:txBody>
            <a:bodyPr anchor="t" rtlCol="false" tIns="0" lIns="0" bIns="0" rIns="0">
              <a:spAutoFit/>
            </a:bodyPr>
            <a:lstStyle/>
            <a:p>
              <a:pPr>
                <a:lnSpc>
                  <a:spcPts val="2939"/>
                </a:lnSpc>
              </a:pPr>
              <a:r>
                <a:rPr lang="en-US" sz="2099">
                  <a:solidFill>
                    <a:srgbClr val="1D1C24"/>
                  </a:solidFill>
                  <a:latin typeface="HK Grotesk Light"/>
                </a:rPr>
                <a:t>Presentations are communication tools that can be used as demonstrations, lectures, speeches, and more.</a:t>
              </a:r>
            </a:p>
          </p:txBody>
        </p:sp>
        <p:sp>
          <p:nvSpPr>
            <p:cNvPr name="TextBox 8" id="8"/>
            <p:cNvSpPr txBox="true"/>
            <p:nvPr/>
          </p:nvSpPr>
          <p:spPr>
            <a:xfrm rot="0">
              <a:off x="0" y="-57150"/>
              <a:ext cx="4933328" cy="580733"/>
            </a:xfrm>
            <a:prstGeom prst="rect">
              <a:avLst/>
            </a:prstGeom>
          </p:spPr>
          <p:txBody>
            <a:bodyPr anchor="t" rtlCol="false" tIns="0" lIns="0" bIns="0" rIns="0">
              <a:spAutoFit/>
            </a:bodyPr>
            <a:lstStyle/>
            <a:p>
              <a:pPr>
                <a:lnSpc>
                  <a:spcPts val="3639"/>
                </a:lnSpc>
              </a:pPr>
              <a:r>
                <a:rPr lang="en-US" sz="2599">
                  <a:solidFill>
                    <a:srgbClr val="1D1C24"/>
                  </a:solidFill>
                  <a:latin typeface="HK Grotesk Light Bold"/>
                </a:rPr>
                <a:t>AWARD 2</a:t>
              </a:r>
            </a:p>
          </p:txBody>
        </p:sp>
      </p:grpSp>
      <p:grpSp>
        <p:nvGrpSpPr>
          <p:cNvPr name="Group 9" id="9"/>
          <p:cNvGrpSpPr/>
          <p:nvPr/>
        </p:nvGrpSpPr>
        <p:grpSpPr>
          <a:xfrm rot="0">
            <a:off x="12537200" y="4744184"/>
            <a:ext cx="3699996" cy="1983721"/>
            <a:chOff x="0" y="0"/>
            <a:chExt cx="4933328" cy="2644962"/>
          </a:xfrm>
        </p:grpSpPr>
        <p:sp>
          <p:nvSpPr>
            <p:cNvPr name="TextBox 10" id="10"/>
            <p:cNvSpPr txBox="true"/>
            <p:nvPr/>
          </p:nvSpPr>
          <p:spPr>
            <a:xfrm rot="0">
              <a:off x="0" y="725613"/>
              <a:ext cx="4933328" cy="1919349"/>
            </a:xfrm>
            <a:prstGeom prst="rect">
              <a:avLst/>
            </a:prstGeom>
          </p:spPr>
          <p:txBody>
            <a:bodyPr anchor="t" rtlCol="false" tIns="0" lIns="0" bIns="0" rIns="0">
              <a:spAutoFit/>
            </a:bodyPr>
            <a:lstStyle/>
            <a:p>
              <a:pPr>
                <a:lnSpc>
                  <a:spcPts val="2939"/>
                </a:lnSpc>
              </a:pPr>
              <a:r>
                <a:rPr lang="en-US" sz="2099">
                  <a:solidFill>
                    <a:srgbClr val="1D1C24"/>
                  </a:solidFill>
                  <a:latin typeface="HK Grotesk Light"/>
                </a:rPr>
                <a:t>Presentations are communication tools that can be used as demonstrations, lectures, speeches, and more.</a:t>
              </a:r>
            </a:p>
          </p:txBody>
        </p:sp>
        <p:sp>
          <p:nvSpPr>
            <p:cNvPr name="TextBox 11" id="11"/>
            <p:cNvSpPr txBox="true"/>
            <p:nvPr/>
          </p:nvSpPr>
          <p:spPr>
            <a:xfrm rot="0">
              <a:off x="0" y="-57150"/>
              <a:ext cx="4933328" cy="580733"/>
            </a:xfrm>
            <a:prstGeom prst="rect">
              <a:avLst/>
            </a:prstGeom>
          </p:spPr>
          <p:txBody>
            <a:bodyPr anchor="t" rtlCol="false" tIns="0" lIns="0" bIns="0" rIns="0">
              <a:spAutoFit/>
            </a:bodyPr>
            <a:lstStyle/>
            <a:p>
              <a:pPr>
                <a:lnSpc>
                  <a:spcPts val="3639"/>
                </a:lnSpc>
              </a:pPr>
              <a:r>
                <a:rPr lang="en-US" sz="2599">
                  <a:solidFill>
                    <a:srgbClr val="1D1C24"/>
                  </a:solidFill>
                  <a:latin typeface="HK Grotesk Light Bold"/>
                </a:rPr>
                <a:t>AWARD 3</a:t>
              </a:r>
            </a:p>
          </p:txBody>
        </p:sp>
      </p:grpSp>
      <p:sp>
        <p:nvSpPr>
          <p:cNvPr name="TextBox 12" id="12"/>
          <p:cNvSpPr txBox="true"/>
          <p:nvPr/>
        </p:nvSpPr>
        <p:spPr>
          <a:xfrm rot="0">
            <a:off x="1028700" y="9005920"/>
            <a:ext cx="5008401" cy="252380"/>
          </a:xfrm>
          <a:prstGeom prst="rect">
            <a:avLst/>
          </a:prstGeom>
        </p:spPr>
        <p:txBody>
          <a:bodyPr anchor="t" rtlCol="false" tIns="0" lIns="0" bIns="0" rIns="0">
            <a:spAutoFit/>
          </a:bodyPr>
          <a:lstStyle/>
          <a:p>
            <a:pPr>
              <a:lnSpc>
                <a:spcPts val="1920"/>
              </a:lnSpc>
            </a:pPr>
            <a:r>
              <a:rPr lang="en-US" sz="1600">
                <a:solidFill>
                  <a:srgbClr val="1D1C24"/>
                </a:solidFill>
                <a:latin typeface="HK Grotesk Light"/>
              </a:rPr>
              <a:t>ARCHITECTURE PRESENTATION</a:t>
            </a:r>
          </a:p>
        </p:txBody>
      </p:sp>
      <p:sp>
        <p:nvSpPr>
          <p:cNvPr name="TextBox 13" id="13"/>
          <p:cNvSpPr txBox="true"/>
          <p:nvPr/>
        </p:nvSpPr>
        <p:spPr>
          <a:xfrm rot="0">
            <a:off x="16750011" y="8820050"/>
            <a:ext cx="509289" cy="438414"/>
          </a:xfrm>
          <a:prstGeom prst="rect">
            <a:avLst/>
          </a:prstGeom>
        </p:spPr>
        <p:txBody>
          <a:bodyPr anchor="t" rtlCol="false" tIns="0" lIns="0" bIns="0" rIns="0">
            <a:spAutoFit/>
          </a:bodyPr>
          <a:lstStyle/>
          <a:p>
            <a:pPr algn="r">
              <a:lnSpc>
                <a:spcPts val="3200"/>
              </a:lnSpc>
            </a:pPr>
            <a:r>
              <a:rPr lang="en-US" sz="3200">
                <a:solidFill>
                  <a:srgbClr val="1D1C24"/>
                </a:solidFill>
                <a:latin typeface="HK Grotesk Light Bold"/>
              </a:rPr>
              <a:t>04</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grpSp>
        <p:nvGrpSpPr>
          <p:cNvPr name="Group 2" id="2"/>
          <p:cNvGrpSpPr/>
          <p:nvPr/>
        </p:nvGrpSpPr>
        <p:grpSpPr>
          <a:xfrm rot="0">
            <a:off x="2306453" y="3917096"/>
            <a:ext cx="15174513" cy="5314220"/>
            <a:chOff x="0" y="0"/>
            <a:chExt cx="20232683" cy="7085627"/>
          </a:xfrm>
        </p:grpSpPr>
        <p:pic>
          <p:nvPicPr>
            <p:cNvPr name="Picture 3" id="3"/>
            <p:cNvPicPr>
              <a:picLocks noChangeAspect="true"/>
            </p:cNvPicPr>
            <p:nvPr/>
          </p:nvPicPr>
          <p:blipFill>
            <a:blip r:embed="rId2"/>
            <a:srcRect l="0" t="7998" r="0" b="7998"/>
            <a:stretch>
              <a:fillRect/>
            </a:stretch>
          </p:blipFill>
          <p:spPr>
            <a:xfrm>
              <a:off x="6744228" y="0"/>
              <a:ext cx="13488456" cy="7085627"/>
            </a:xfrm>
            <a:prstGeom prst="rect">
              <a:avLst/>
            </a:prstGeom>
          </p:spPr>
        </p:pic>
        <p:pic>
          <p:nvPicPr>
            <p:cNvPr name="Picture 4" id="4"/>
            <p:cNvPicPr>
              <a:picLocks noChangeAspect="true"/>
            </p:cNvPicPr>
            <p:nvPr/>
          </p:nvPicPr>
          <p:blipFill>
            <a:blip r:embed="rId3"/>
            <a:srcRect l="14306" t="0" r="14306" b="0"/>
            <a:stretch>
              <a:fillRect/>
            </a:stretch>
          </p:blipFill>
          <p:spPr>
            <a:xfrm>
              <a:off x="0" y="0"/>
              <a:ext cx="6744228" cy="7085627"/>
            </a:xfrm>
            <a:prstGeom prst="rect">
              <a:avLst/>
            </a:prstGeom>
          </p:spPr>
        </p:pic>
      </p:grpSp>
      <p:sp>
        <p:nvSpPr>
          <p:cNvPr name="TextBox 5" id="5"/>
          <p:cNvSpPr txBox="true"/>
          <p:nvPr/>
        </p:nvSpPr>
        <p:spPr>
          <a:xfrm rot="-1577797">
            <a:off x="2499060" y="4220445"/>
            <a:ext cx="1710564" cy="1155404"/>
          </a:xfrm>
          <a:prstGeom prst="rect">
            <a:avLst/>
          </a:prstGeom>
        </p:spPr>
        <p:txBody>
          <a:bodyPr anchor="t" rtlCol="false" tIns="0" lIns="0" bIns="0" rIns="0">
            <a:spAutoFit/>
          </a:bodyPr>
          <a:lstStyle/>
          <a:p>
            <a:pPr>
              <a:lnSpc>
                <a:spcPts val="2983"/>
              </a:lnSpc>
            </a:pPr>
            <a:r>
              <a:rPr lang="en-US" sz="2983" spc="119">
                <a:solidFill>
                  <a:srgbClr val="E8CC8F"/>
                </a:solidFill>
                <a:latin typeface="Abys"/>
              </a:rPr>
              <a:t>MAKE</a:t>
            </a:r>
          </a:p>
          <a:p>
            <a:pPr algn="l">
              <a:lnSpc>
                <a:spcPts val="2983"/>
              </a:lnSpc>
            </a:pPr>
            <a:r>
              <a:rPr lang="en-US" sz="2983" spc="119">
                <a:solidFill>
                  <a:srgbClr val="E8CC8F"/>
                </a:solidFill>
                <a:latin typeface="Abys"/>
              </a:rPr>
              <a:t>MIND</a:t>
            </a:r>
            <a:r>
              <a:rPr lang="en-US" sz="2983" spc="119">
                <a:solidFill>
                  <a:srgbClr val="E8CC8F"/>
                </a:solidFill>
                <a:latin typeface="Abys"/>
              </a:rPr>
              <a:t> MATRIX</a:t>
            </a:r>
          </a:p>
        </p:txBody>
      </p:sp>
      <p:pic>
        <p:nvPicPr>
          <p:cNvPr name="Picture 6" id="6"/>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1340277">
            <a:off x="2264508" y="5031201"/>
            <a:ext cx="2154616" cy="204689"/>
          </a:xfrm>
          <a:prstGeom prst="rect">
            <a:avLst/>
          </a:prstGeom>
        </p:spPr>
      </p:pic>
      <p:sp>
        <p:nvSpPr>
          <p:cNvPr name="TextBox 7" id="7"/>
          <p:cNvSpPr txBox="true"/>
          <p:nvPr/>
        </p:nvSpPr>
        <p:spPr>
          <a:xfrm rot="0">
            <a:off x="8082905" y="1511791"/>
            <a:ext cx="6883064" cy="826208"/>
          </a:xfrm>
          <a:prstGeom prst="rect">
            <a:avLst/>
          </a:prstGeom>
        </p:spPr>
        <p:txBody>
          <a:bodyPr anchor="t" rtlCol="false" tIns="0" lIns="0" bIns="0" rIns="0">
            <a:spAutoFit/>
          </a:bodyPr>
          <a:lstStyle/>
          <a:p>
            <a:pPr>
              <a:lnSpc>
                <a:spcPts val="6645"/>
              </a:lnSpc>
            </a:pPr>
            <a:r>
              <a:rPr lang="en-US" sz="4747">
                <a:solidFill>
                  <a:srgbClr val="E76E3C"/>
                </a:solidFill>
                <a:latin typeface="Bebas Neue Cyrillic"/>
              </a:rPr>
              <a:t>Concurrency </a:t>
            </a:r>
            <a:r>
              <a:rPr lang="en-US" sz="4747">
                <a:solidFill>
                  <a:srgbClr val="1D1C24"/>
                </a:solidFill>
                <a:latin typeface="Bebas Neue Cyrillic"/>
              </a:rPr>
              <a:t>In JAVA</a:t>
            </a:r>
          </a:p>
        </p:txBody>
      </p:sp>
      <p:sp>
        <p:nvSpPr>
          <p:cNvPr name="TextBox 8" id="8"/>
          <p:cNvSpPr txBox="true"/>
          <p:nvPr/>
        </p:nvSpPr>
        <p:spPr>
          <a:xfrm rot="0">
            <a:off x="2306453" y="1104792"/>
            <a:ext cx="5142434" cy="1887855"/>
          </a:xfrm>
          <a:prstGeom prst="rect">
            <a:avLst/>
          </a:prstGeom>
        </p:spPr>
        <p:txBody>
          <a:bodyPr anchor="t" rtlCol="false" tIns="0" lIns="0" bIns="0" rIns="0">
            <a:spAutoFit/>
          </a:bodyPr>
          <a:lstStyle/>
          <a:p>
            <a:pPr>
              <a:lnSpc>
                <a:spcPts val="7200"/>
              </a:lnSpc>
            </a:pPr>
            <a:r>
              <a:rPr lang="en-US" sz="7200">
                <a:solidFill>
                  <a:srgbClr val="1D1C24"/>
                </a:solidFill>
                <a:latin typeface="HK Grotesk Light"/>
              </a:rPr>
              <a:t>Concurrency</a:t>
            </a:r>
            <a:r>
              <a:rPr lang="en-US" sz="7200">
                <a:solidFill>
                  <a:srgbClr val="1D1C24"/>
                </a:solidFill>
                <a:latin typeface="HK Grotesk Light"/>
              </a:rPr>
              <a:t> in JAVA</a:t>
            </a:r>
          </a:p>
        </p:txBody>
      </p:sp>
      <p:sp>
        <p:nvSpPr>
          <p:cNvPr name="TextBox 9" id="9"/>
          <p:cNvSpPr txBox="true"/>
          <p:nvPr/>
        </p:nvSpPr>
        <p:spPr>
          <a:xfrm rot="0">
            <a:off x="1028700" y="1800938"/>
            <a:ext cx="509289" cy="438414"/>
          </a:xfrm>
          <a:prstGeom prst="rect">
            <a:avLst/>
          </a:prstGeom>
        </p:spPr>
        <p:txBody>
          <a:bodyPr anchor="t" rtlCol="false" tIns="0" lIns="0" bIns="0" rIns="0">
            <a:spAutoFit/>
          </a:bodyPr>
          <a:lstStyle/>
          <a:p>
            <a:pPr>
              <a:lnSpc>
                <a:spcPts val="3200"/>
              </a:lnSpc>
            </a:pPr>
            <a:r>
              <a:rPr lang="en-US" sz="3200">
                <a:solidFill>
                  <a:srgbClr val="1D1C24"/>
                </a:solidFill>
                <a:latin typeface="HK Grotesk Light Bold"/>
              </a:rPr>
              <a:t>01</a:t>
            </a:r>
          </a:p>
        </p:txBody>
      </p:sp>
      <p:sp>
        <p:nvSpPr>
          <p:cNvPr name="TextBox 10" id="10"/>
          <p:cNvSpPr txBox="true"/>
          <p:nvPr/>
        </p:nvSpPr>
        <p:spPr>
          <a:xfrm rot="-5400000">
            <a:off x="-670113" y="7169923"/>
            <a:ext cx="3906915" cy="269839"/>
          </a:xfrm>
          <a:prstGeom prst="rect">
            <a:avLst/>
          </a:prstGeom>
        </p:spPr>
        <p:txBody>
          <a:bodyPr anchor="t" rtlCol="false" tIns="0" lIns="0" bIns="0" rIns="0">
            <a:spAutoFit/>
          </a:bodyPr>
          <a:lstStyle/>
          <a:p>
            <a:pPr>
              <a:lnSpc>
                <a:spcPts val="2160"/>
              </a:lnSpc>
            </a:pPr>
            <a:r>
              <a:rPr lang="en-US" sz="1800">
                <a:solidFill>
                  <a:srgbClr val="1D1C24"/>
                </a:solidFill>
                <a:latin typeface="HK Grotesk Light"/>
              </a:rPr>
              <a:t>BUILDING DREAMS SINCE 1995</a:t>
            </a:r>
          </a:p>
        </p:txBody>
      </p:sp>
      <p:sp>
        <p:nvSpPr>
          <p:cNvPr name="TextBox 11" id="11"/>
          <p:cNvSpPr txBox="true"/>
          <p:nvPr/>
        </p:nvSpPr>
        <p:spPr>
          <a:xfrm rot="0">
            <a:off x="11524436" y="6400351"/>
            <a:ext cx="5496783" cy="550688"/>
          </a:xfrm>
          <a:prstGeom prst="rect">
            <a:avLst/>
          </a:prstGeom>
        </p:spPr>
        <p:txBody>
          <a:bodyPr anchor="t" rtlCol="false" tIns="0" lIns="0" bIns="0" rIns="0">
            <a:spAutoFit/>
          </a:bodyPr>
          <a:lstStyle/>
          <a:p>
            <a:pPr>
              <a:lnSpc>
                <a:spcPts val="4130"/>
              </a:lnSpc>
            </a:pPr>
            <a:r>
              <a:rPr lang="en-US" sz="4130" spc="165">
                <a:solidFill>
                  <a:srgbClr val="E8CC8F"/>
                </a:solidFill>
                <a:latin typeface="Cardo"/>
              </a:rPr>
              <a:t>C               F   E</a:t>
            </a:r>
          </a:p>
        </p:txBody>
      </p:sp>
      <p:sp>
        <p:nvSpPr>
          <p:cNvPr name="TextBox 12" id="12"/>
          <p:cNvSpPr txBox="true"/>
          <p:nvPr/>
        </p:nvSpPr>
        <p:spPr>
          <a:xfrm rot="0">
            <a:off x="8904757" y="5806741"/>
            <a:ext cx="4275560" cy="430462"/>
          </a:xfrm>
          <a:prstGeom prst="rect">
            <a:avLst/>
          </a:prstGeom>
        </p:spPr>
        <p:txBody>
          <a:bodyPr anchor="t" rtlCol="false" tIns="0" lIns="0" bIns="0" rIns="0">
            <a:spAutoFit/>
          </a:bodyPr>
          <a:lstStyle/>
          <a:p>
            <a:pPr>
              <a:lnSpc>
                <a:spcPts val="3212"/>
              </a:lnSpc>
            </a:pPr>
            <a:r>
              <a:rPr lang="en-US" sz="3212" spc="128">
                <a:solidFill>
                  <a:srgbClr val="E8CC8F"/>
                </a:solidFill>
                <a:latin typeface="Abys"/>
              </a:rPr>
              <a:t>... A LEARNING</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8616283" y="3432487"/>
            <a:ext cx="6554009" cy="5144287"/>
          </a:xfrm>
          <a:prstGeom prst="rect">
            <a:avLst/>
          </a:prstGeom>
        </p:spPr>
        <p:txBody>
          <a:bodyPr anchor="t" rtlCol="false" tIns="0" lIns="0" bIns="0" rIns="0">
            <a:spAutoFit/>
          </a:bodyPr>
          <a:lstStyle/>
          <a:p>
            <a:pPr>
              <a:lnSpc>
                <a:spcPts val="19268"/>
              </a:lnSpc>
            </a:pPr>
            <a:r>
              <a:rPr lang="en-US" sz="23214" spc="-487">
                <a:solidFill>
                  <a:srgbClr val="E76E3C"/>
                </a:solidFill>
                <a:latin typeface="Bebas Neue Cyrillic Bold"/>
              </a:rPr>
              <a:t>VISUAL ART</a:t>
            </a:r>
          </a:p>
        </p:txBody>
      </p:sp>
      <p:pic>
        <p:nvPicPr>
          <p:cNvPr name="Picture 3" id="3"/>
          <p:cNvPicPr>
            <a:picLocks noChangeAspect="true"/>
          </p:cNvPicPr>
          <p:nvPr/>
        </p:nvPicPr>
        <p:blipFill>
          <a:blip r:embed="rId2"/>
          <a:srcRect l="0" t="0" r="0" b="0"/>
          <a:stretch>
            <a:fillRect/>
          </a:stretch>
        </p:blipFill>
        <p:spPr>
          <a:xfrm flipH="false" flipV="false" rot="0">
            <a:off x="-257155" y="2879489"/>
            <a:ext cx="7047065" cy="4699511"/>
          </a:xfrm>
          <a:prstGeom prst="rect">
            <a:avLst/>
          </a:prstGeom>
        </p:spPr>
      </p:pic>
      <p:pic>
        <p:nvPicPr>
          <p:cNvPr name="Picture 4" id="4"/>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5740019" y="5476853"/>
            <a:ext cx="3007138" cy="1608819"/>
          </a:xfrm>
          <a:prstGeom prst="rect">
            <a:avLst/>
          </a:prstGeom>
        </p:spPr>
      </p:pic>
      <p:pic>
        <p:nvPicPr>
          <p:cNvPr name="Picture 5" id="5"/>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0">
            <a:off x="12162142" y="7422028"/>
            <a:ext cx="3304682" cy="313945"/>
          </a:xfrm>
          <a:prstGeom prst="rect">
            <a:avLst/>
          </a:prstGeom>
        </p:spPr>
      </p:pic>
      <p:sp>
        <p:nvSpPr>
          <p:cNvPr name="TextBox 6" id="6"/>
          <p:cNvSpPr txBox="true"/>
          <p:nvPr/>
        </p:nvSpPr>
        <p:spPr>
          <a:xfrm rot="0">
            <a:off x="11654339" y="4822708"/>
            <a:ext cx="3717235" cy="2511183"/>
          </a:xfrm>
          <a:prstGeom prst="rect">
            <a:avLst/>
          </a:prstGeom>
        </p:spPr>
        <p:txBody>
          <a:bodyPr anchor="t" rtlCol="false" tIns="0" lIns="0" bIns="0" rIns="0">
            <a:spAutoFit/>
          </a:bodyPr>
          <a:lstStyle/>
          <a:p>
            <a:pPr algn="l">
              <a:lnSpc>
                <a:spcPts val="6483"/>
              </a:lnSpc>
            </a:pPr>
            <a:r>
              <a:rPr lang="en-US" sz="6483" spc="259">
                <a:solidFill>
                  <a:srgbClr val="000000"/>
                </a:solidFill>
                <a:latin typeface="Abys"/>
              </a:rPr>
              <a:t>EASTSID</a:t>
            </a:r>
            <a:r>
              <a:rPr lang="en-US" sz="6483" spc="259">
                <a:solidFill>
                  <a:srgbClr val="000000"/>
                </a:solidFill>
                <a:latin typeface="Abys"/>
              </a:rPr>
              <a:t>E LEARNING ACADEMY</a:t>
            </a:r>
          </a:p>
        </p:txBody>
      </p:sp>
      <p:pic>
        <p:nvPicPr>
          <p:cNvPr name="Picture 7" id="7"/>
          <p:cNvPicPr>
            <a:picLocks noChangeAspect="true"/>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0" t="0" r="0" b="0"/>
          <a:stretch>
            <a:fillRect/>
          </a:stretch>
        </p:blipFill>
        <p:spPr>
          <a:xfrm flipH="false" flipV="false" rot="7353516">
            <a:off x="14349467" y="2522913"/>
            <a:ext cx="2435160" cy="852306"/>
          </a:xfrm>
          <a:prstGeom prst="rect">
            <a:avLst/>
          </a:prstGeom>
        </p:spPr>
      </p:pic>
      <p:grpSp>
        <p:nvGrpSpPr>
          <p:cNvPr name="Group 8" id="8"/>
          <p:cNvGrpSpPr/>
          <p:nvPr/>
        </p:nvGrpSpPr>
        <p:grpSpPr>
          <a:xfrm rot="0">
            <a:off x="565983" y="405099"/>
            <a:ext cx="3177079" cy="384542"/>
            <a:chOff x="0" y="0"/>
            <a:chExt cx="4236105" cy="512723"/>
          </a:xfrm>
        </p:grpSpPr>
        <p:sp>
          <p:nvSpPr>
            <p:cNvPr name="TextBox 9" id="9"/>
            <p:cNvSpPr txBox="true"/>
            <p:nvPr/>
          </p:nvSpPr>
          <p:spPr>
            <a:xfrm rot="0">
              <a:off x="0" y="-57150"/>
              <a:ext cx="4236105" cy="295744"/>
            </a:xfrm>
            <a:prstGeom prst="rect">
              <a:avLst/>
            </a:prstGeom>
          </p:spPr>
          <p:txBody>
            <a:bodyPr anchor="t" rtlCol="false" tIns="0" lIns="0" bIns="0" rIns="0">
              <a:spAutoFit/>
            </a:bodyPr>
            <a:lstStyle/>
            <a:p>
              <a:pPr algn="l" marL="0" indent="0" lvl="0">
                <a:lnSpc>
                  <a:spcPts val="1918"/>
                </a:lnSpc>
                <a:spcBef>
                  <a:spcPct val="0"/>
                </a:spcBef>
              </a:pPr>
              <a:r>
                <a:rPr lang="en-US" sz="1199" spc="23">
                  <a:solidFill>
                    <a:srgbClr val="000000"/>
                  </a:solidFill>
                  <a:latin typeface="HK Grotesk Bold"/>
                </a:rPr>
                <a:t>V</a:t>
              </a:r>
              <a:r>
                <a:rPr lang="en-US" sz="1199" spc="23" u="none">
                  <a:solidFill>
                    <a:srgbClr val="000000"/>
                  </a:solidFill>
                  <a:latin typeface="HK Grotesk Bold"/>
                </a:rPr>
                <a:t>isual Arts</a:t>
              </a:r>
              <a:r>
                <a:rPr lang="en-US" sz="1199" spc="23" u="none">
                  <a:solidFill>
                    <a:srgbClr val="000000"/>
                  </a:solidFill>
                  <a:latin typeface="HK Grotesk Bold"/>
                </a:rPr>
                <a:t> </a:t>
              </a:r>
            </a:p>
          </p:txBody>
        </p:sp>
        <p:sp>
          <p:nvSpPr>
            <p:cNvPr name="TextBox 10" id="10"/>
            <p:cNvSpPr txBox="true"/>
            <p:nvPr/>
          </p:nvSpPr>
          <p:spPr>
            <a:xfrm rot="0">
              <a:off x="0" y="216979"/>
              <a:ext cx="4236105" cy="295744"/>
            </a:xfrm>
            <a:prstGeom prst="rect">
              <a:avLst/>
            </a:prstGeom>
          </p:spPr>
          <p:txBody>
            <a:bodyPr anchor="t" rtlCol="false" tIns="0" lIns="0" bIns="0" rIns="0">
              <a:spAutoFit/>
            </a:bodyPr>
            <a:lstStyle/>
            <a:p>
              <a:pPr algn="l" marL="0" indent="0" lvl="0">
                <a:lnSpc>
                  <a:spcPts val="1918"/>
                </a:lnSpc>
                <a:spcBef>
                  <a:spcPct val="0"/>
                </a:spcBef>
              </a:pPr>
              <a:r>
                <a:rPr lang="en-US" sz="1199" spc="23">
                  <a:solidFill>
                    <a:srgbClr val="000000"/>
                  </a:solidFill>
                  <a:latin typeface="HK Grotesk Light"/>
                </a:rPr>
                <a:t>Easts</a:t>
              </a:r>
              <a:r>
                <a:rPr lang="en-US" sz="1199" spc="23" u="none">
                  <a:solidFill>
                    <a:srgbClr val="000000"/>
                  </a:solidFill>
                  <a:latin typeface="HK Grotesk Light"/>
                </a:rPr>
                <a:t>ide Learning Academy</a:t>
              </a:r>
            </a:p>
          </p:txBody>
        </p:sp>
      </p:grpSp>
      <p:sp>
        <p:nvSpPr>
          <p:cNvPr name="AutoShape 11" id="11"/>
          <p:cNvSpPr/>
          <p:nvPr/>
        </p:nvSpPr>
        <p:spPr>
          <a:xfrm rot="0">
            <a:off x="414181" y="450788"/>
            <a:ext cx="11422" cy="295070"/>
          </a:xfrm>
          <a:prstGeom prst="rect">
            <a:avLst/>
          </a:prstGeom>
          <a:solidFill>
            <a:srgbClr val="000000"/>
          </a:solidFill>
        </p:spPr>
      </p:sp>
      <p:sp>
        <p:nvSpPr>
          <p:cNvPr name="TextBox 12" id="12"/>
          <p:cNvSpPr txBox="true"/>
          <p:nvPr/>
        </p:nvSpPr>
        <p:spPr>
          <a:xfrm rot="0">
            <a:off x="7367413" y="2851462"/>
            <a:ext cx="2050502" cy="706043"/>
          </a:xfrm>
          <a:prstGeom prst="rect">
            <a:avLst/>
          </a:prstGeom>
        </p:spPr>
        <p:txBody>
          <a:bodyPr anchor="t" rtlCol="false" tIns="0" lIns="0" bIns="0" rIns="0">
            <a:spAutoFit/>
          </a:bodyPr>
          <a:lstStyle/>
          <a:p>
            <a:pPr>
              <a:lnSpc>
                <a:spcPts val="2700"/>
              </a:lnSpc>
            </a:pPr>
            <a:r>
              <a:rPr lang="en-US" sz="2700" spc="108">
                <a:solidFill>
                  <a:srgbClr val="000000"/>
                </a:solidFill>
                <a:latin typeface="WC Mano Negra Bold"/>
              </a:rPr>
              <a:t>TEACHER:</a:t>
            </a:r>
          </a:p>
          <a:p>
            <a:pPr>
              <a:lnSpc>
                <a:spcPts val="2700"/>
              </a:lnSpc>
            </a:pPr>
            <a:r>
              <a:rPr lang="en-US" sz="2700" spc="108">
                <a:solidFill>
                  <a:srgbClr val="000000"/>
                </a:solidFill>
                <a:latin typeface="WC Mano Negra Bold"/>
              </a:rPr>
              <a:t>PAUL SMITH</a:t>
            </a:r>
          </a:p>
        </p:txBody>
      </p:sp>
      <p:sp>
        <p:nvSpPr>
          <p:cNvPr name="TextBox 13" id="13"/>
          <p:cNvSpPr txBox="true"/>
          <p:nvPr/>
        </p:nvSpPr>
        <p:spPr>
          <a:xfrm rot="0">
            <a:off x="7237330" y="4073126"/>
            <a:ext cx="1288865" cy="363499"/>
          </a:xfrm>
          <a:prstGeom prst="rect">
            <a:avLst/>
          </a:prstGeom>
        </p:spPr>
        <p:txBody>
          <a:bodyPr anchor="t" rtlCol="false" tIns="0" lIns="0" bIns="0" rIns="0">
            <a:spAutoFit/>
          </a:bodyPr>
          <a:lstStyle/>
          <a:p>
            <a:pPr>
              <a:lnSpc>
                <a:spcPts val="2700"/>
              </a:lnSpc>
            </a:pPr>
            <a:r>
              <a:rPr lang="en-US" sz="2700" spc="108">
                <a:solidFill>
                  <a:srgbClr val="000000"/>
                </a:solidFill>
                <a:latin typeface="WC Mano Negra Bold"/>
              </a:rPr>
              <a:t>2020</a:t>
            </a:r>
          </a:p>
        </p:txBody>
      </p:sp>
      <p:pic>
        <p:nvPicPr>
          <p:cNvPr name="Picture 14" id="14"/>
          <p:cNvPicPr>
            <a:picLocks noChangeAspect="true"/>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l="0" t="0" r="0" b="0"/>
          <a:stretch>
            <a:fillRect/>
          </a:stretch>
        </p:blipFill>
        <p:spPr>
          <a:xfrm flipH="false" flipV="false" rot="0">
            <a:off x="7176913" y="3595176"/>
            <a:ext cx="1813097" cy="278451"/>
          </a:xfrm>
          <a:prstGeom prst="rect">
            <a:avLst/>
          </a:prstGeom>
        </p:spPr>
      </p:pic>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729230" y="2715396"/>
            <a:ext cx="2318290" cy="4114800"/>
          </a:xfrm>
          <a:prstGeom prst="rect">
            <a:avLst/>
          </a:prstGeom>
        </p:spPr>
      </p:pic>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grpSp>
        <p:nvGrpSpPr>
          <p:cNvPr name="Group 2" id="2"/>
          <p:cNvGrpSpPr/>
          <p:nvPr/>
        </p:nvGrpSpPr>
        <p:grpSpPr>
          <a:xfrm rot="0">
            <a:off x="2186728" y="3917096"/>
            <a:ext cx="16101272" cy="5314220"/>
            <a:chOff x="0" y="0"/>
            <a:chExt cx="21468362" cy="7085627"/>
          </a:xfrm>
        </p:grpSpPr>
        <p:pic>
          <p:nvPicPr>
            <p:cNvPr name="Picture 3" id="3"/>
            <p:cNvPicPr>
              <a:picLocks noChangeAspect="true"/>
            </p:cNvPicPr>
            <p:nvPr/>
          </p:nvPicPr>
          <p:blipFill>
            <a:blip r:embed="rId2"/>
            <a:srcRect l="0" t="11238" r="0" b="11238"/>
            <a:stretch>
              <a:fillRect/>
            </a:stretch>
          </p:blipFill>
          <p:spPr>
            <a:xfrm>
              <a:off x="7697987" y="0"/>
              <a:ext cx="13770375" cy="7085627"/>
            </a:xfrm>
            <a:prstGeom prst="rect">
              <a:avLst/>
            </a:prstGeom>
          </p:spPr>
        </p:pic>
        <p:pic>
          <p:nvPicPr>
            <p:cNvPr name="Picture 4" id="4"/>
            <p:cNvPicPr>
              <a:picLocks noChangeAspect="true"/>
            </p:cNvPicPr>
            <p:nvPr/>
          </p:nvPicPr>
          <p:blipFill>
            <a:blip r:embed="rId3"/>
            <a:srcRect l="0" t="15653" r="0" b="15653"/>
            <a:stretch>
              <a:fillRect/>
            </a:stretch>
          </p:blipFill>
          <p:spPr>
            <a:xfrm>
              <a:off x="0" y="0"/>
              <a:ext cx="6885187" cy="7085627"/>
            </a:xfrm>
            <a:prstGeom prst="rect">
              <a:avLst/>
            </a:prstGeom>
          </p:spPr>
        </p:pic>
      </p:grpSp>
      <p:sp>
        <p:nvSpPr>
          <p:cNvPr name="TextBox 5" id="5"/>
          <p:cNvSpPr txBox="true"/>
          <p:nvPr/>
        </p:nvSpPr>
        <p:spPr>
          <a:xfrm rot="0">
            <a:off x="7963180" y="1443572"/>
            <a:ext cx="6883064" cy="1019795"/>
          </a:xfrm>
          <a:prstGeom prst="rect">
            <a:avLst/>
          </a:prstGeom>
        </p:spPr>
        <p:txBody>
          <a:bodyPr anchor="t" rtlCol="false" tIns="0" lIns="0" bIns="0" rIns="0">
            <a:spAutoFit/>
          </a:bodyPr>
          <a:lstStyle/>
          <a:p>
            <a:pPr>
              <a:lnSpc>
                <a:spcPts val="2725"/>
              </a:lnSpc>
            </a:pPr>
            <a:r>
              <a:rPr lang="en-US" sz="1947">
                <a:solidFill>
                  <a:srgbClr val="1D1C24"/>
                </a:solidFill>
                <a:latin typeface="HK Grotesk Light"/>
              </a:rPr>
              <a:t>Presentations are communication tools that can be used as demonstrations, lectures, speeches, reports, and more. It is mostly presented before an audience. </a:t>
            </a:r>
          </a:p>
        </p:txBody>
      </p:sp>
      <p:sp>
        <p:nvSpPr>
          <p:cNvPr name="TextBox 6" id="6"/>
          <p:cNvSpPr txBox="true"/>
          <p:nvPr/>
        </p:nvSpPr>
        <p:spPr>
          <a:xfrm rot="0">
            <a:off x="2186728" y="997218"/>
            <a:ext cx="5142434" cy="2131579"/>
          </a:xfrm>
          <a:prstGeom prst="rect">
            <a:avLst/>
          </a:prstGeom>
        </p:spPr>
        <p:txBody>
          <a:bodyPr anchor="t" rtlCol="false" tIns="0" lIns="0" bIns="0" rIns="0">
            <a:spAutoFit/>
          </a:bodyPr>
          <a:lstStyle/>
          <a:p>
            <a:pPr>
              <a:lnSpc>
                <a:spcPts val="8199"/>
              </a:lnSpc>
            </a:pPr>
            <a:r>
              <a:rPr lang="en-US" sz="8199">
                <a:solidFill>
                  <a:srgbClr val="1D1C24"/>
                </a:solidFill>
                <a:latin typeface="HK Grotesk Light"/>
              </a:rPr>
              <a:t>Sierralane Architects</a:t>
            </a:r>
          </a:p>
        </p:txBody>
      </p:sp>
      <p:sp>
        <p:nvSpPr>
          <p:cNvPr name="TextBox 7" id="7"/>
          <p:cNvSpPr txBox="true"/>
          <p:nvPr/>
        </p:nvSpPr>
        <p:spPr>
          <a:xfrm rot="0">
            <a:off x="908975" y="1800938"/>
            <a:ext cx="509289" cy="438414"/>
          </a:xfrm>
          <a:prstGeom prst="rect">
            <a:avLst/>
          </a:prstGeom>
        </p:spPr>
        <p:txBody>
          <a:bodyPr anchor="t" rtlCol="false" tIns="0" lIns="0" bIns="0" rIns="0">
            <a:spAutoFit/>
          </a:bodyPr>
          <a:lstStyle/>
          <a:p>
            <a:pPr>
              <a:lnSpc>
                <a:spcPts val="3200"/>
              </a:lnSpc>
            </a:pPr>
            <a:r>
              <a:rPr lang="en-US" sz="3200">
                <a:solidFill>
                  <a:srgbClr val="1D1C24"/>
                </a:solidFill>
                <a:latin typeface="HK Grotesk Light Bold"/>
              </a:rPr>
              <a:t>01</a:t>
            </a:r>
          </a:p>
        </p:txBody>
      </p:sp>
      <p:sp>
        <p:nvSpPr>
          <p:cNvPr name="TextBox 8" id="8"/>
          <p:cNvSpPr txBox="true"/>
          <p:nvPr/>
        </p:nvSpPr>
        <p:spPr>
          <a:xfrm rot="-5400000">
            <a:off x="-789838" y="7169923"/>
            <a:ext cx="3906915" cy="269839"/>
          </a:xfrm>
          <a:prstGeom prst="rect">
            <a:avLst/>
          </a:prstGeom>
        </p:spPr>
        <p:txBody>
          <a:bodyPr anchor="t" rtlCol="false" tIns="0" lIns="0" bIns="0" rIns="0">
            <a:spAutoFit/>
          </a:bodyPr>
          <a:lstStyle/>
          <a:p>
            <a:pPr>
              <a:lnSpc>
                <a:spcPts val="2160"/>
              </a:lnSpc>
            </a:pPr>
            <a:r>
              <a:rPr lang="en-US" sz="1800">
                <a:solidFill>
                  <a:srgbClr val="1D1C24"/>
                </a:solidFill>
                <a:latin typeface="HK Grotesk Light"/>
              </a:rPr>
              <a:t>BUILDING DREAMS SINCE 1995</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1D1C24"/>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6534" t="9287" r="4132" b="5061"/>
          <a:stretch>
            <a:fillRect/>
          </a:stretch>
        </p:blipFill>
        <p:spPr>
          <a:xfrm flipH="false" flipV="false" rot="0">
            <a:off x="994094" y="0"/>
            <a:ext cx="10206563" cy="6103980"/>
          </a:xfrm>
          <a:prstGeom prst="rect">
            <a:avLst/>
          </a:prstGeom>
        </p:spPr>
      </p:pic>
      <p:pic>
        <p:nvPicPr>
          <p:cNvPr name="Picture 3" id="3"/>
          <p:cNvPicPr>
            <a:picLocks noChangeAspect="true"/>
          </p:cNvPicPr>
          <p:nvPr/>
        </p:nvPicPr>
        <p:blipFill>
          <a:blip r:embed="rId3"/>
          <a:srcRect l="6804" t="27046" r="4403" b="14801"/>
          <a:stretch>
            <a:fillRect/>
          </a:stretch>
        </p:blipFill>
        <p:spPr>
          <a:xfrm flipH="false" flipV="false" rot="0">
            <a:off x="1028700" y="6564742"/>
            <a:ext cx="10171957" cy="3722258"/>
          </a:xfrm>
          <a:prstGeom prst="rect">
            <a:avLst/>
          </a:prstGeom>
        </p:spPr>
      </p:pic>
      <p:grpSp>
        <p:nvGrpSpPr>
          <p:cNvPr name="Group 4" id="4"/>
          <p:cNvGrpSpPr/>
          <p:nvPr/>
        </p:nvGrpSpPr>
        <p:grpSpPr>
          <a:xfrm rot="0">
            <a:off x="12373261" y="1028700"/>
            <a:ext cx="4886039" cy="2846016"/>
            <a:chOff x="0" y="0"/>
            <a:chExt cx="6514718" cy="3794688"/>
          </a:xfrm>
        </p:grpSpPr>
        <p:sp>
          <p:nvSpPr>
            <p:cNvPr name="TextBox 5" id="5"/>
            <p:cNvSpPr txBox="true"/>
            <p:nvPr/>
          </p:nvSpPr>
          <p:spPr>
            <a:xfrm rot="0">
              <a:off x="0" y="-76200"/>
              <a:ext cx="6514718" cy="799777"/>
            </a:xfrm>
            <a:prstGeom prst="rect">
              <a:avLst/>
            </a:prstGeom>
          </p:spPr>
          <p:txBody>
            <a:bodyPr anchor="t" rtlCol="false" tIns="0" lIns="0" bIns="0" rIns="0">
              <a:spAutoFit/>
            </a:bodyPr>
            <a:lstStyle/>
            <a:p>
              <a:pPr algn="r">
                <a:lnSpc>
                  <a:spcPts val="5040"/>
                </a:lnSpc>
              </a:pPr>
              <a:r>
                <a:rPr lang="en-US" sz="3600">
                  <a:solidFill>
                    <a:srgbClr val="F1F1F1"/>
                  </a:solidFill>
                  <a:latin typeface="HK Grotesk Light Bold Italics"/>
                </a:rPr>
                <a:t>Featured projects</a:t>
              </a:r>
            </a:p>
          </p:txBody>
        </p:sp>
        <p:sp>
          <p:nvSpPr>
            <p:cNvPr name="TextBox 6" id="6"/>
            <p:cNvSpPr txBox="true"/>
            <p:nvPr/>
          </p:nvSpPr>
          <p:spPr>
            <a:xfrm rot="0">
              <a:off x="0" y="1597670"/>
              <a:ext cx="6514718" cy="2197017"/>
            </a:xfrm>
            <a:prstGeom prst="rect">
              <a:avLst/>
            </a:prstGeom>
          </p:spPr>
          <p:txBody>
            <a:bodyPr anchor="t" rtlCol="false" tIns="0" lIns="0" bIns="0" rIns="0">
              <a:spAutoFit/>
            </a:bodyPr>
            <a:lstStyle/>
            <a:p>
              <a:pPr algn="r">
                <a:lnSpc>
                  <a:spcPts val="3360"/>
                </a:lnSpc>
              </a:pPr>
              <a:r>
                <a:rPr lang="en-US" sz="2400">
                  <a:solidFill>
                    <a:srgbClr val="F1F1F1"/>
                  </a:solidFill>
                  <a:latin typeface="HK Grotesk Light"/>
                </a:rPr>
                <a:t>Presentations are tools that can be used as lectures, speeches, reports, and more. It is mostly presented before an audience.</a:t>
              </a:r>
            </a:p>
          </p:txBody>
        </p:sp>
      </p:grpSp>
      <p:sp>
        <p:nvSpPr>
          <p:cNvPr name="TextBox 7" id="7"/>
          <p:cNvSpPr txBox="true"/>
          <p:nvPr/>
        </p:nvSpPr>
        <p:spPr>
          <a:xfrm rot="0">
            <a:off x="16750011" y="8819886"/>
            <a:ext cx="509289" cy="438414"/>
          </a:xfrm>
          <a:prstGeom prst="rect">
            <a:avLst/>
          </a:prstGeom>
        </p:spPr>
        <p:txBody>
          <a:bodyPr anchor="t" rtlCol="false" tIns="0" lIns="0" bIns="0" rIns="0">
            <a:spAutoFit/>
          </a:bodyPr>
          <a:lstStyle/>
          <a:p>
            <a:pPr algn="r">
              <a:lnSpc>
                <a:spcPts val="3200"/>
              </a:lnSpc>
            </a:pPr>
            <a:r>
              <a:rPr lang="en-US" sz="3200">
                <a:solidFill>
                  <a:srgbClr val="F1F1F1"/>
                </a:solidFill>
                <a:latin typeface="HK Grotesk Light Bold"/>
              </a:rPr>
              <a:t>13</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DAEd4MfwYjU</dc:identifier>
  <dcterms:modified xsi:type="dcterms:W3CDTF">2011-08-01T06:04:30Z</dcterms:modified>
  <cp:revision>1</cp:revision>
  <dc:title>Concurrency In Java</dc:title>
</cp:coreProperties>
</file>